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77650" cy="13716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Roboto Black" panose="020B0604020202020204" charset="0"/>
      <p:bold r:id="rId36"/>
      <p:boldItalic r:id="rId37"/>
    </p:embeddedFont>
    <p:embeddedFont>
      <p:font typeface="Roboto Light" panose="020B0604020202020204" charset="0"/>
      <p:regular r:id="rId38"/>
      <p:bold r:id="rId39"/>
      <p:italic r:id="rId40"/>
      <p:boldItalic r:id="rId41"/>
    </p:embeddedFont>
    <p:embeddedFont>
      <p:font typeface="Roboto Medium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as lund" initials="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3" d="100"/>
          <a:sy n="53" d="100"/>
        </p:scale>
        <p:origin x="714" y="96"/>
      </p:cViewPr>
      <p:guideLst>
        <p:guide orient="horz" pos="4320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37:18.937" idx="1">
    <p:pos x="0" y="0"/>
    <p:text>Betydligt bättre; elegantare, mer läsbart, lättplacerat. Bra!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5T08:40:10.133" idx="11">
    <p:pos x="4198" y="2158"/>
    <p:text>Logo vinklad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50:57.135" idx="12">
    <p:pos x="6000" y="0"/>
    <p:text>Behöver mer jobb :) de med text utanför går givetvis bort för märke (men kan funka i tryck (kläder etc).
personligen inte så förtjust i att dela upp GSYS tvåställigt.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50:24.141" idx="13">
    <p:pos x="6000" y="0"/>
    <p:text>En variant till av grundloggan som behöver finnas under kapitel 1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38:55.138" idx="2">
    <p:pos x="0" y="-1"/>
    <p:text>Nja. Känslan med den runda skölden (och färgerna) blir mer karateklubb. Det finns ett positivt arv, och en grundtanke med skölden, kan vi behålla en enklare sköld?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0:36.815" idx="3">
    <p:pos x="6000" y="0"/>
    <p:text>Personligen tycker jag alt 1 (fr vä) som har tamp-kopplingen till det marina, eller den rena alt 4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2:03.101" idx="4">
    <p:pos x="6000" y="0"/>
    <p:text>Försöker att undvika färgkommentarer ;) men... tror säkert ditt ljusare förslag är lättare att hitta matchande tryck, textil etc till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3:55.435" idx="5">
    <p:pos x="6000" y="0"/>
    <p:text>Typon i loggan funkar inte, varken italics eller fonten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4:26.444" idx="6">
    <p:pos x="6000" y="0"/>
    <p:text>Typon i loggan funkar inte, varken italics eller fonten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5:01.640" idx="7">
    <p:pos x="6000" y="0"/>
    <p:text>Typon i loggan funkar inte, varken italics eller fonten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5:21.778" idx="9">
    <p:pos x="6000" y="100"/>
    <p:text>Typon i loggan kan funka</p:text>
  </p:cm>
  <p:cm authorId="0" dt="2020-05-20T05:46:00.366" idx="8">
    <p:pos x="6000" y="0"/>
    <p:text>Typon i brödtexten kan funka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05:46:30.066" idx="10">
    <p:pos x="6000" y="0"/>
    <p:text>Typon i loggan funkar inte, varken italics eller fonten. Brödtypon klumpig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81b266b5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781b266b5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781b266b5d_0_2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0526478a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80526478a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0526478a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80526478a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0526478a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80526478a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0526478a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80526478a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0526478a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80526478a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81b266b5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781b266b5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781b266b5d_0_8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0526478a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80526478a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820e9484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7820e9484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0526478a9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0526478a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781b266b5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" name="Google Shape;26;g781b266b5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g781b266b5d_0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55dad743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855dad743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820e948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7820e948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781b266b5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781b266b5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80526478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80526478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0526478a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80526478a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9961ded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89961ded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81b266b5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781b266b5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781b266b5d_0_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0526478a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80526478a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0526478a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80526478a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9947598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comments" Target="../comments/comment10.xm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comments" Target="../comments/commen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-25" y="0"/>
            <a:ext cx="24377692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160620" y="5285850"/>
            <a:ext cx="13447800" cy="21417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50" tIns="45725" rIns="91450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2530474" y="6055400"/>
            <a:ext cx="14598600" cy="3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None/>
            </a:pPr>
            <a:r>
              <a:rPr lang="en-US" sz="72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GSYS - Visuell Identitet</a:t>
            </a:r>
            <a:endParaRPr sz="13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2530474" y="5595260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2 0 2 0</a:t>
            </a:r>
            <a:endParaRPr sz="16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-25" y="0"/>
            <a:ext cx="24377692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2"/>
          <p:cNvSpPr txBox="1"/>
          <p:nvPr/>
        </p:nvSpPr>
        <p:spPr>
          <a:xfrm>
            <a:off x="1965908" y="8686800"/>
            <a:ext cx="14598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TYPOGRAFI</a:t>
            </a:r>
            <a:endParaRPr/>
          </a:p>
        </p:txBody>
      </p:sp>
      <p:sp>
        <p:nvSpPr>
          <p:cNvPr id="128" name="Google Shape;128;p12"/>
          <p:cNvSpPr txBox="1"/>
          <p:nvPr/>
        </p:nvSpPr>
        <p:spPr>
          <a:xfrm>
            <a:off x="1965908" y="8226660"/>
            <a:ext cx="626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  I  S  U  E  L  L     I  D  E  N  T  I  T  E  T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2"/>
          <p:cNvSpPr/>
          <p:nvPr/>
        </p:nvSpPr>
        <p:spPr>
          <a:xfrm>
            <a:off x="2145958" y="4371153"/>
            <a:ext cx="3310200" cy="3310200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2"/>
          <p:cNvSpPr txBox="1"/>
          <p:nvPr/>
        </p:nvSpPr>
        <p:spPr>
          <a:xfrm>
            <a:off x="2287288" y="4918221"/>
            <a:ext cx="3063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Montserrat"/>
              <a:buNone/>
            </a:pPr>
            <a:r>
              <a:rPr lang="en-US" sz="13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sp>
        <p:nvSpPr>
          <p:cNvPr id="131" name="Google Shape;131;p12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" y="0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Typografi Alt .1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3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0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Typografi Alt .2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14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0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Typografi Alt .3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5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-887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Typografi Alt. 4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16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0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7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Typografi Alt. 5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-25" y="0"/>
            <a:ext cx="24377692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1965908" y="8686800"/>
            <a:ext cx="14598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EXEMPEL PÅ TILLÄMPNINGAR</a:t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1965908" y="8226660"/>
            <a:ext cx="626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  I  S  U  E  L  L     I  D  E  N  T  I  T  E  T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2145958" y="4371153"/>
            <a:ext cx="3310200" cy="3310200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2287288" y="4918221"/>
            <a:ext cx="3063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Montserrat"/>
              <a:buNone/>
            </a:pPr>
            <a:r>
              <a:rPr lang="en-US" sz="13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/>
          <p:nvPr/>
        </p:nvSpPr>
        <p:spPr>
          <a:xfrm>
            <a:off x="1339708" y="1389600"/>
            <a:ext cx="159123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Standert </a:t>
            </a:r>
            <a:r>
              <a:rPr lang="en-US" sz="6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(Beroende av typsnitt)</a:t>
            </a:r>
            <a:endParaRPr sz="67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100" y="3426075"/>
            <a:ext cx="4868400" cy="40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5300" y="3426075"/>
            <a:ext cx="4868400" cy="405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38500" y="3426075"/>
            <a:ext cx="4868400" cy="40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94988" y="3622623"/>
            <a:ext cx="4396674" cy="3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2099" y="7837325"/>
            <a:ext cx="4868400" cy="405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5299" y="7837339"/>
            <a:ext cx="4868400" cy="405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838500" y="7837325"/>
            <a:ext cx="4868400" cy="40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95002" y="7837329"/>
            <a:ext cx="4868400" cy="40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/>
        </p:nvSpPr>
        <p:spPr>
          <a:xfrm>
            <a:off x="1339698" y="1389600"/>
            <a:ext cx="173412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Emblem (Beroende av typsnitt)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" y="0"/>
            <a:ext cx="24374475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MERCHANDISE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700" y="3822114"/>
            <a:ext cx="6267900" cy="806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100" y="929875"/>
            <a:ext cx="5526525" cy="450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7649" y="5769651"/>
            <a:ext cx="5254430" cy="643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53292" y="5769651"/>
            <a:ext cx="5254432" cy="64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86756" y="7439393"/>
            <a:ext cx="3544799" cy="500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59899" y="1321679"/>
            <a:ext cx="3198525" cy="577149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-25" y="0"/>
            <a:ext cx="24377692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1;p4"/>
          <p:cNvSpPr txBox="1"/>
          <p:nvPr/>
        </p:nvSpPr>
        <p:spPr>
          <a:xfrm>
            <a:off x="1965908" y="8686800"/>
            <a:ext cx="14598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LOGOTYP</a:t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2145958" y="4371153"/>
            <a:ext cx="3310200" cy="3310200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2287288" y="4918221"/>
            <a:ext cx="3063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Montserrat"/>
              <a:buNone/>
            </a:pPr>
            <a:r>
              <a:rPr lang="en-US" sz="13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34" name="Google Shape;34;p4"/>
          <p:cNvSpPr txBox="1"/>
          <p:nvPr/>
        </p:nvSpPr>
        <p:spPr>
          <a:xfrm>
            <a:off x="1965908" y="8226660"/>
            <a:ext cx="626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  I  S  U  E  L  L     I  D  E  N  T  I  T  E  T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BOATS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325" y="2026384"/>
            <a:ext cx="8097000" cy="977965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FLAGGA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037" y="837625"/>
            <a:ext cx="18983572" cy="126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"/>
            <a:ext cx="24377648" cy="1371778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Logotyp - Mjölnir</a:t>
            </a:r>
            <a:endParaRPr sz="6700" i="1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37631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F Ö R E</a:t>
            </a:r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131357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E F T E R</a:t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67"/>
            <a:ext cx="24377648" cy="1371776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Logotyp - Sköld</a:t>
            </a:r>
            <a:endParaRPr sz="6700" i="1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6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6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37631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F Ö R E</a:t>
            </a:r>
            <a:endParaRPr/>
          </a:p>
        </p:txBody>
      </p:sp>
      <p:sp>
        <p:nvSpPr>
          <p:cNvPr id="56" name="Google Shape;56;p6"/>
          <p:cNvSpPr txBox="1"/>
          <p:nvPr/>
        </p:nvSpPr>
        <p:spPr>
          <a:xfrm>
            <a:off x="131357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E F T E R</a:t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/>
        </p:nvSpPr>
        <p:spPr>
          <a:xfrm>
            <a:off x="1339704" y="1389600"/>
            <a:ext cx="125193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Logotyp - Sköld Alternativ</a:t>
            </a:r>
            <a:endParaRPr sz="6700" i="1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7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77648" cy="1371777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/>
          <p:nvPr/>
        </p:nvSpPr>
        <p:spPr>
          <a:xfrm>
            <a:off x="1339704" y="1389600"/>
            <a:ext cx="125193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Logotyp - Sköld Alternativ</a:t>
            </a:r>
            <a:endParaRPr sz="6700" i="1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8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77648" cy="1371777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-25" y="0"/>
            <a:ext cx="24377692" cy="137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1965908" y="8686800"/>
            <a:ext cx="14598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FÄRGPALETT</a:t>
            </a:r>
            <a:endParaRPr/>
          </a:p>
        </p:txBody>
      </p:sp>
      <p:sp>
        <p:nvSpPr>
          <p:cNvPr id="84" name="Google Shape;84;p9"/>
          <p:cNvSpPr txBox="1"/>
          <p:nvPr/>
        </p:nvSpPr>
        <p:spPr>
          <a:xfrm>
            <a:off x="1965908" y="8226660"/>
            <a:ext cx="626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  I  S  U  E  L  L     I  D  E  N  T  I  T  E  T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2145958" y="4371153"/>
            <a:ext cx="3310200" cy="3310200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9"/>
          <p:cNvSpPr txBox="1"/>
          <p:nvPr/>
        </p:nvSpPr>
        <p:spPr>
          <a:xfrm>
            <a:off x="2287288" y="4918221"/>
            <a:ext cx="3063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Montserrat"/>
              <a:buNone/>
            </a:pPr>
            <a:r>
              <a:rPr lang="en-US" sz="13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87" name="Google Shape;87;p9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67"/>
            <a:ext cx="24377648" cy="137177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Färgpalett - Gul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37631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F Ö R E</a:t>
            </a:r>
            <a:endParaRPr/>
          </a:p>
        </p:txBody>
      </p:sp>
      <p:sp>
        <p:nvSpPr>
          <p:cNvPr id="97" name="Google Shape;97;p10"/>
          <p:cNvSpPr txBox="1"/>
          <p:nvPr/>
        </p:nvSpPr>
        <p:spPr>
          <a:xfrm>
            <a:off x="13135784" y="36254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E F T E R</a:t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0"/>
            <a:ext cx="2437447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1339692" y="1389600"/>
            <a:ext cx="8097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lang="en-US" sz="6700" b="1">
                <a:latin typeface="Roboto"/>
                <a:ea typeface="Roboto"/>
                <a:cs typeface="Roboto"/>
                <a:sym typeface="Roboto"/>
              </a:rPr>
              <a:t>Färgpalett</a:t>
            </a:r>
            <a:endParaRPr sz="6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1316554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Montserrat"/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1"/>
          <p:cNvSpPr txBox="1"/>
          <p:nvPr/>
        </p:nvSpPr>
        <p:spPr>
          <a:xfrm>
            <a:off x="1316558" y="929866"/>
            <a:ext cx="6267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25" rIns="9145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ontserrat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G S Y S  -  V I S U E L L  I D E N T I T E 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4508259" y="3393266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Y E L L O W</a:t>
            </a: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12487809" y="3393266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B L A C K </a:t>
            </a:r>
            <a:endParaRPr/>
          </a:p>
        </p:txBody>
      </p:sp>
      <p:sp>
        <p:nvSpPr>
          <p:cNvPr id="109" name="Google Shape;109;p11"/>
          <p:cNvSpPr txBox="1"/>
          <p:nvPr/>
        </p:nvSpPr>
        <p:spPr>
          <a:xfrm>
            <a:off x="4508259" y="117157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W H I T E</a:t>
            </a:r>
            <a:endParaRPr/>
          </a:p>
        </p:txBody>
      </p:sp>
      <p:sp>
        <p:nvSpPr>
          <p:cNvPr id="110" name="Google Shape;110;p11"/>
          <p:cNvSpPr txBox="1"/>
          <p:nvPr/>
        </p:nvSpPr>
        <p:spPr>
          <a:xfrm>
            <a:off x="9826759" y="117157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B L A C K </a:t>
            </a:r>
            <a:endParaRPr/>
          </a:p>
        </p:txBody>
      </p:sp>
      <p:sp>
        <p:nvSpPr>
          <p:cNvPr id="111" name="Google Shape;111;p11"/>
          <p:cNvSpPr txBox="1"/>
          <p:nvPr/>
        </p:nvSpPr>
        <p:spPr>
          <a:xfrm>
            <a:off x="15119084" y="11715741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B L U E</a:t>
            </a:r>
            <a:endParaRPr/>
          </a:p>
        </p:txBody>
      </p:sp>
      <p:sp>
        <p:nvSpPr>
          <p:cNvPr id="112" name="Google Shape;112;p11"/>
          <p:cNvSpPr txBox="1"/>
          <p:nvPr/>
        </p:nvSpPr>
        <p:spPr>
          <a:xfrm>
            <a:off x="1015341" y="3982766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P R I M Ä R A</a:t>
            </a:r>
            <a:endParaRPr/>
          </a:p>
        </p:txBody>
      </p:sp>
      <p:sp>
        <p:nvSpPr>
          <p:cNvPr id="113" name="Google Shape;113;p11"/>
          <p:cNvSpPr txBox="1"/>
          <p:nvPr/>
        </p:nvSpPr>
        <p:spPr>
          <a:xfrm>
            <a:off x="1015341" y="8536916"/>
            <a:ext cx="300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S E K U N D Ä R A</a:t>
            </a:r>
            <a:endParaRPr/>
          </a:p>
        </p:txBody>
      </p:sp>
      <p:sp>
        <p:nvSpPr>
          <p:cNvPr id="114" name="Google Shape;114;p11"/>
          <p:cNvSpPr txBox="1"/>
          <p:nvPr/>
        </p:nvSpPr>
        <p:spPr>
          <a:xfrm>
            <a:off x="4625572" y="5536550"/>
            <a:ext cx="71436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#FFD000</a:t>
            </a:r>
            <a:endParaRPr/>
          </a:p>
        </p:txBody>
      </p:sp>
      <p:sp>
        <p:nvSpPr>
          <p:cNvPr id="115" name="Google Shape;115;p11"/>
          <p:cNvSpPr txBox="1"/>
          <p:nvPr/>
        </p:nvSpPr>
        <p:spPr>
          <a:xfrm>
            <a:off x="12586097" y="5536550"/>
            <a:ext cx="71436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#000000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6" name="Google Shape;116;p11"/>
          <p:cNvSpPr txBox="1"/>
          <p:nvPr/>
        </p:nvSpPr>
        <p:spPr>
          <a:xfrm>
            <a:off x="4625574" y="9715625"/>
            <a:ext cx="45363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latin typeface="Roboto Medium"/>
                <a:ea typeface="Roboto Medium"/>
                <a:cs typeface="Roboto Medium"/>
                <a:sym typeface="Roboto Medium"/>
              </a:rPr>
              <a:t>#FFFFFF</a:t>
            </a:r>
            <a:endParaRPr/>
          </a:p>
        </p:txBody>
      </p:sp>
      <p:sp>
        <p:nvSpPr>
          <p:cNvPr id="117" name="Google Shape;117;p11"/>
          <p:cNvSpPr txBox="1"/>
          <p:nvPr/>
        </p:nvSpPr>
        <p:spPr>
          <a:xfrm>
            <a:off x="15215775" y="9715625"/>
            <a:ext cx="4608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#00C8DC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9929425" y="9715625"/>
            <a:ext cx="45363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#E9E9E9</a:t>
            </a: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0" y="13493375"/>
            <a:ext cx="24377700" cy="222300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Ghos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Anpassad</PresentationFormat>
  <Paragraphs>69</Paragraphs>
  <Slides>21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9" baseType="lpstr">
      <vt:lpstr>Calibri</vt:lpstr>
      <vt:lpstr>Montserrat</vt:lpstr>
      <vt:lpstr>Roboto Black</vt:lpstr>
      <vt:lpstr>Roboto Light</vt:lpstr>
      <vt:lpstr>Roboto Medium</vt:lpstr>
      <vt:lpstr>Arial</vt:lpstr>
      <vt:lpstr>Roboto</vt:lpstr>
      <vt:lpstr>Default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PafK</cp:lastModifiedBy>
  <cp:revision>1</cp:revision>
  <dcterms:modified xsi:type="dcterms:W3CDTF">2020-08-12T09:19:51Z</dcterms:modified>
</cp:coreProperties>
</file>